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146848146" r:id="rId2"/>
  </p:sldIdLst>
  <p:sldSz cx="12192000" cy="6858000"/>
  <p:notesSz cx="6858000" cy="9144000"/>
  <p:custDataLst>
    <p:tags r:id="rId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41" d="100"/>
          <a:sy n="141" d="100"/>
        </p:scale>
        <p:origin x="10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58DF3-34F1-4927-92D8-73FCC33CBE6D}"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47E7A-2F7C-4D45-9E12-782F74006F3D}" type="slidenum">
              <a:rPr lang="en-US" smtClean="0"/>
              <a:t>‹#›</a:t>
            </a:fld>
            <a:endParaRPr lang="en-US"/>
          </a:p>
        </p:txBody>
      </p:sp>
    </p:spTree>
    <p:extLst>
      <p:ext uri="{BB962C8B-B14F-4D97-AF65-F5344CB8AC3E}">
        <p14:creationId xmlns:p14="http://schemas.microsoft.com/office/powerpoint/2010/main" val="190788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8122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1680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master title</a:t>
            </a:r>
          </a:p>
        </p:txBody>
      </p:sp>
      <p:sp>
        <p:nvSpPr>
          <p:cNvPr id="6" name="Text Placeholder 3"/>
          <p:cNvSpPr>
            <a:spLocks noGrp="1"/>
          </p:cNvSpPr>
          <p:nvPr>
            <p:ph type="body" sz="quarter" idx="11" hasCustomPrompt="1"/>
          </p:nvPr>
        </p:nvSpPr>
        <p:spPr>
          <a:xfrm>
            <a:off x="316082" y="1552684"/>
            <a:ext cx="9364951" cy="4229521"/>
          </a:xfrm>
          <a:prstGeom prst="rect">
            <a:avLst/>
          </a:prstGeom>
        </p:spPr>
        <p:txBody>
          <a:bodyPr vert="horz"/>
          <a:lstStyle>
            <a:lvl1pPr marL="0" indent="0">
              <a:spcBef>
                <a:spcPts val="0"/>
              </a:spcBef>
              <a:buNone/>
              <a:defRPr sz="3200" baseline="0">
                <a:solidFill>
                  <a:schemeClr val="tx1"/>
                </a:solidFill>
                <a:latin typeface="Arial" pitchFamily="34" charset="0"/>
                <a:cs typeface="Arial" pitchFamily="34" charset="0"/>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GB" noProof="0" dirty="0"/>
              <a:t>Click to add introduction text</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46009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316082" y="702468"/>
            <a:ext cx="11687535" cy="432000"/>
          </a:xfrm>
          <a:prstGeom prst="rect">
            <a:avLst/>
          </a:prstGeom>
        </p:spPr>
        <p:txBody>
          <a:bodyPr/>
          <a:lstStyle>
            <a:lvl1pPr marL="0" indent="0" algn="l">
              <a:lnSpc>
                <a:spcPts val="3000"/>
              </a:lnSpc>
              <a:spcBef>
                <a:spcPts val="0"/>
              </a:spcBef>
              <a:buNone/>
              <a:defRPr sz="3200">
                <a:solidFill>
                  <a:schemeClr val="tx2"/>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33178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316800" y="1649463"/>
            <a:ext cx="940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66723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15383" y="1649464"/>
            <a:ext cx="9408000" cy="2160000"/>
          </a:xfrm>
          <a:prstGeom prst="rect">
            <a:avLst/>
          </a:prstGeom>
        </p:spPr>
        <p:txBody>
          <a:bodyPr vert="horz"/>
          <a:lstStyle>
            <a:lvl1pPr marL="0" marR="0" indent="0" algn="l" defTabSz="914377" rtl="0" eaLnBrk="1" fontAlgn="base" latinLnBrk="0" hangingPunct="1">
              <a:lnSpc>
                <a:spcPct val="100000"/>
              </a:lnSpc>
              <a:spcBef>
                <a:spcPct val="0"/>
              </a:spcBef>
              <a:spcAft>
                <a:spcPct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5"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5" hasCustomPrompt="1"/>
          </p:nvPr>
        </p:nvSpPr>
        <p:spPr>
          <a:xfrm>
            <a:off x="316800" y="3874617"/>
            <a:ext cx="9408000" cy="1926336"/>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639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9" name="Content Placeholder 2"/>
          <p:cNvSpPr>
            <a:spLocks noGrp="1"/>
          </p:cNvSpPr>
          <p:nvPr>
            <p:ph idx="14"/>
          </p:nvPr>
        </p:nvSpPr>
        <p:spPr>
          <a:xfrm>
            <a:off x="316800" y="1649465"/>
            <a:ext cx="9408000" cy="2160000"/>
          </a:xfrm>
          <a:prstGeom prst="rect">
            <a:avLst/>
          </a:prstGeom>
        </p:spPr>
        <p:txBody>
          <a:bodyPr/>
          <a:lstStyle>
            <a:lvl1pPr marL="0" indent="0">
              <a:lnSpc>
                <a:spcPct val="100000"/>
              </a:lnSpc>
              <a:spcBef>
                <a:spcPts val="0"/>
              </a:spcBef>
              <a:buClr>
                <a:srgbClr val="830051"/>
              </a:buClr>
              <a:buFont typeface="Arial" pitchFamily="34" charset="0"/>
              <a:buNone/>
              <a:defRPr sz="2400">
                <a:solidFill>
                  <a:schemeClr val="tx1"/>
                </a:solidFill>
                <a:latin typeface="Arial" pitchFamily="34" charset="0"/>
                <a:cs typeface="Arial" pitchFamily="34" charset="0"/>
              </a:defRPr>
            </a:lvl1pPr>
            <a:lvl2pPr marL="539987" indent="-179996">
              <a:lnSpc>
                <a:spcPct val="100000"/>
              </a:lnSpc>
              <a:spcBef>
                <a:spcPts val="0"/>
              </a:spcBef>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3" hasCustomPrompt="1"/>
          </p:nvPr>
        </p:nvSpPr>
        <p:spPr>
          <a:xfrm>
            <a:off x="316083" y="3874617"/>
            <a:ext cx="5448000" cy="1926336"/>
          </a:xfrm>
          <a:prstGeom prst="rect">
            <a:avLst/>
          </a:prstGeom>
        </p:spPr>
        <p:txBody>
          <a:bodyPr/>
          <a:lstStyle>
            <a:lvl1pPr marL="239994" indent="-239994">
              <a:lnSpc>
                <a:spcPct val="100000"/>
              </a:lnSpc>
              <a:spcBef>
                <a:spcPts val="0"/>
              </a:spcBef>
              <a:buClr>
                <a:schemeClr val="tx2"/>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2" name="Content Placeholder 2"/>
          <p:cNvSpPr>
            <a:spLocks noGrp="1"/>
          </p:cNvSpPr>
          <p:nvPr>
            <p:ph idx="17" hasCustomPrompt="1"/>
          </p:nvPr>
        </p:nvSpPr>
        <p:spPr>
          <a:xfrm>
            <a:off x="6240000" y="3874617"/>
            <a:ext cx="5448000" cy="1926336"/>
          </a:xfrm>
          <a:prstGeom prst="rect">
            <a:avLst/>
          </a:prstGeom>
        </p:spPr>
        <p:txBody>
          <a:bodyPr/>
          <a:lstStyle>
            <a:lvl1pPr marL="239994" indent="-239994">
              <a:lnSpc>
                <a:spcPct val="100000"/>
              </a:lnSpc>
              <a:spcBef>
                <a:spcPts val="0"/>
              </a:spcBef>
              <a:buClr>
                <a:schemeClr val="tx2"/>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05074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0018"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9" name="Content Placeholder 2"/>
          <p:cNvSpPr>
            <a:spLocks noGrp="1"/>
          </p:cNvSpPr>
          <p:nvPr>
            <p:ph idx="14"/>
          </p:nvPr>
        </p:nvSpPr>
        <p:spPr>
          <a:xfrm>
            <a:off x="316800" y="1649465"/>
            <a:ext cx="9408000" cy="2160000"/>
          </a:xfrm>
          <a:prstGeom prst="rect">
            <a:avLst/>
          </a:prstGeom>
        </p:spPr>
        <p:txBody>
          <a:bodyPr/>
          <a:lstStyle>
            <a:lvl1pPr marL="0" indent="0">
              <a:lnSpc>
                <a:spcPct val="100000"/>
              </a:lnSpc>
              <a:spcBef>
                <a:spcPts val="0"/>
              </a:spcBef>
              <a:buClr>
                <a:srgbClr val="830051"/>
              </a:buClr>
              <a:buFont typeface="Arial" pitchFamily="34" charset="0"/>
              <a:buNone/>
              <a:defRPr sz="2400">
                <a:solidFill>
                  <a:schemeClr val="tx1"/>
                </a:solidFill>
                <a:latin typeface="Arial" pitchFamily="34" charset="0"/>
                <a:cs typeface="Arial" pitchFamily="34" charset="0"/>
              </a:defRPr>
            </a:lvl1pPr>
            <a:lvl2pPr marL="539987" indent="-179996">
              <a:lnSpc>
                <a:spcPct val="100000"/>
              </a:lnSpc>
              <a:spcBef>
                <a:spcPts val="0"/>
              </a:spcBef>
              <a:buNone/>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Content Placeholder 2"/>
          <p:cNvSpPr>
            <a:spLocks noGrp="1"/>
          </p:cNvSpPr>
          <p:nvPr>
            <p:ph idx="18" hasCustomPrompt="1"/>
          </p:nvPr>
        </p:nvSpPr>
        <p:spPr>
          <a:xfrm>
            <a:off x="316800" y="3871353"/>
            <a:ext cx="3552000" cy="1926336"/>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6" hasCustomPrompt="1"/>
          </p:nvPr>
        </p:nvSpPr>
        <p:spPr>
          <a:xfrm>
            <a:off x="4333631" y="3877689"/>
            <a:ext cx="3552000" cy="1920000"/>
          </a:xfrm>
          <a:prstGeom prst="rect">
            <a:avLst/>
          </a:prstGeom>
        </p:spPr>
        <p:txBody>
          <a:bodyPr/>
          <a:lstStyle>
            <a:lvl1pPr marL="179996" indent="-179996">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539987" indent="-179996">
              <a:lnSpc>
                <a:spcPct val="100000"/>
              </a:lnSpc>
              <a:spcBef>
                <a:spcPts val="0"/>
              </a:spcBef>
              <a:defRPr sz="1867"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5" name="Content Placeholder 2"/>
          <p:cNvSpPr>
            <a:spLocks noGrp="1"/>
          </p:cNvSpPr>
          <p:nvPr>
            <p:ph idx="17" hasCustomPrompt="1"/>
          </p:nvPr>
        </p:nvSpPr>
        <p:spPr>
          <a:xfrm>
            <a:off x="8365631" y="3877689"/>
            <a:ext cx="3552000" cy="1920000"/>
          </a:xfrm>
          <a:prstGeom prst="rect">
            <a:avLst/>
          </a:prstGeom>
        </p:spPr>
        <p:txBody>
          <a:bodyPr/>
          <a:lstStyle>
            <a:lvl1pPr marL="179996" indent="-179996">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539987" indent="-179996">
              <a:lnSpc>
                <a:spcPct val="100000"/>
              </a:lnSpc>
              <a:spcBef>
                <a:spcPts val="0"/>
              </a:spcBef>
              <a:defRPr sz="1867"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4117859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4"/>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4" name="Text Placeholder 3"/>
          <p:cNvSpPr>
            <a:spLocks noGrp="1"/>
          </p:cNvSpPr>
          <p:nvPr>
            <p:ph type="body" sz="quarter" idx="12"/>
          </p:nvPr>
        </p:nvSpPr>
        <p:spPr>
          <a:xfrm>
            <a:off x="6240000" y="1649464"/>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6"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984391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5"/>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6"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9"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Content Placeholder 2"/>
          <p:cNvSpPr>
            <a:spLocks noGrp="1"/>
          </p:cNvSpPr>
          <p:nvPr>
            <p:ph idx="15" hasCustomPrompt="1"/>
          </p:nvPr>
        </p:nvSpPr>
        <p:spPr>
          <a:xfrm>
            <a:off x="6240000"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239928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649465"/>
            <a:ext cx="544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6"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0"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Content Placeholder 2"/>
          <p:cNvSpPr>
            <a:spLocks noGrp="1"/>
          </p:cNvSpPr>
          <p:nvPr>
            <p:ph idx="17" hasCustomPrompt="1"/>
          </p:nvPr>
        </p:nvSpPr>
        <p:spPr>
          <a:xfrm>
            <a:off x="6237999" y="3634121"/>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6240000" y="1645920"/>
            <a:ext cx="5448000" cy="1828800"/>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350626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Content Placeholder 2"/>
          <p:cNvSpPr>
            <a:spLocks noGrp="1"/>
          </p:cNvSpPr>
          <p:nvPr>
            <p:ph idx="16" hasCustomPrompt="1"/>
          </p:nvPr>
        </p:nvSpPr>
        <p:spPr>
          <a:xfrm>
            <a:off x="316081"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6240000"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25952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16800" y="1772447"/>
            <a:ext cx="3552000" cy="936000"/>
          </a:xfrm>
          <a:prstGeom prst="rect">
            <a:avLst/>
          </a:prstGeom>
        </p:spPr>
        <p:txBody>
          <a:bodyPr vert="horz"/>
          <a:lstStyle>
            <a:lvl1pPr marL="0" indent="0" algn="l">
              <a:spcBef>
                <a:spcPts val="0"/>
              </a:spcBef>
              <a:buNone/>
              <a:defRPr sz="1600" b="1"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8" name="Text Placeholder 3"/>
          <p:cNvSpPr>
            <a:spLocks noGrp="1"/>
          </p:cNvSpPr>
          <p:nvPr>
            <p:ph type="body" sz="quarter" idx="12"/>
          </p:nvPr>
        </p:nvSpPr>
        <p:spPr>
          <a:xfrm>
            <a:off x="8352000" y="1783188"/>
            <a:ext cx="3552000" cy="936000"/>
          </a:xfrm>
          <a:prstGeom prst="rect">
            <a:avLst/>
          </a:prstGeom>
        </p:spPr>
        <p:txBody>
          <a:bodyPr vert="horz"/>
          <a:lstStyle>
            <a:lvl1pPr marL="0" indent="0" algn="l">
              <a:spcBef>
                <a:spcPts val="0"/>
              </a:spcBef>
              <a:buNone/>
              <a:defRPr sz="1600" b="1"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a:t>Click to edit Master text styles</a:t>
            </a:r>
          </a:p>
        </p:txBody>
      </p:sp>
      <p:sp>
        <p:nvSpPr>
          <p:cNvPr id="13" name="Text Placeholder 3"/>
          <p:cNvSpPr>
            <a:spLocks noGrp="1"/>
          </p:cNvSpPr>
          <p:nvPr>
            <p:ph type="body" sz="quarter" idx="13"/>
          </p:nvPr>
        </p:nvSpPr>
        <p:spPr>
          <a:xfrm>
            <a:off x="4320000" y="1772447"/>
            <a:ext cx="3552000" cy="936000"/>
          </a:xfrm>
          <a:prstGeom prst="rect">
            <a:avLst/>
          </a:prstGeom>
        </p:spPr>
        <p:txBody>
          <a:bodyPr vert="horz"/>
          <a:lstStyle>
            <a:lvl1pPr marL="0" indent="0" algn="l">
              <a:spcBef>
                <a:spcPts val="0"/>
              </a:spcBef>
              <a:buNone/>
              <a:defRPr sz="1600" b="1"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a:t>Click to edit Master text styles</a:t>
            </a:r>
          </a:p>
        </p:txBody>
      </p:sp>
      <p:sp>
        <p:nvSpPr>
          <p:cNvPr id="11"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Content Placeholder 2"/>
          <p:cNvSpPr>
            <a:spLocks noGrp="1"/>
          </p:cNvSpPr>
          <p:nvPr>
            <p:ph idx="17" hasCustomPrompt="1"/>
          </p:nvPr>
        </p:nvSpPr>
        <p:spPr>
          <a:xfrm>
            <a:off x="316800" y="2763760"/>
            <a:ext cx="3552000" cy="2687957"/>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4333631" y="2763760"/>
            <a:ext cx="3552000" cy="2687957"/>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8365631" y="2763760"/>
            <a:ext cx="3552000" cy="2687957"/>
          </a:xfrm>
          <a:prstGeom prst="rect">
            <a:avLst/>
          </a:prstGeom>
        </p:spPr>
        <p:txBody>
          <a:bodyPr/>
          <a:lstStyle>
            <a:lvl1pPr marL="239994" indent="-239994">
              <a:lnSpc>
                <a:spcPct val="100000"/>
              </a:lnSpc>
              <a:spcBef>
                <a:spcPts val="0"/>
              </a:spcBef>
              <a:buClr>
                <a:schemeClr val="tx2"/>
              </a:buClr>
              <a:buFont typeface="Arial" pitchFamily="34" charset="0"/>
              <a:buChar char="•"/>
              <a:defRPr sz="1867">
                <a:solidFill>
                  <a:schemeClr val="tx1"/>
                </a:solidFill>
                <a:latin typeface="Arial" pitchFamily="34" charset="0"/>
                <a:cs typeface="Arial" pitchFamily="34" charset="0"/>
              </a:defRPr>
            </a:lvl1pPr>
            <a:lvl2pPr marL="719982" indent="-239994">
              <a:lnSpc>
                <a:spcPct val="100000"/>
              </a:lnSpc>
              <a:spcBef>
                <a:spcPts val="0"/>
              </a:spcBef>
              <a:defRPr sz="1867"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0400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1315200"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chemeClr val="tx2"/>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440267" y="1731600"/>
            <a:ext cx="720000" cy="540000"/>
          </a:xfrm>
          <a:prstGeom prst="rect">
            <a:avLst/>
          </a:prstGeom>
          <a:solidFill>
            <a:srgbClr val="D8DCDE"/>
          </a:solidFill>
          <a:ln w="19050" cmpd="sng">
            <a:noFill/>
          </a:ln>
        </p:spPr>
        <p:txBody>
          <a:bodyPr vert="horz" anchor="ctr"/>
          <a:lstStyle>
            <a:lvl1pPr marL="0" indent="0" algn="ctr">
              <a:lnSpc>
                <a:spcPct val="90000"/>
              </a:lnSpc>
              <a:spcBef>
                <a:spcPts val="800"/>
              </a:spcBef>
              <a:buNone/>
              <a:defRPr sz="2400" b="1">
                <a:solidFill>
                  <a:schemeClr val="tx2"/>
                </a:solidFill>
                <a:latin typeface="Arial" pitchFamily="34" charset="0"/>
                <a:cs typeface="Arial" pitchFamily="34" charset="0"/>
              </a:defRPr>
            </a:lvl1pPr>
          </a:lstStyle>
          <a:p>
            <a:pPr marL="0" marR="0" lvl="0" indent="0" algn="ctr" defTabSz="1219170" eaLnBrk="1" fontAlgn="auto" latinLnBrk="0" hangingPunct="1">
              <a:lnSpc>
                <a:spcPct val="90000"/>
              </a:lnSpc>
              <a:spcBef>
                <a:spcPts val="800"/>
              </a:spcBef>
              <a:spcAft>
                <a:spcPts val="0"/>
              </a:spcAft>
              <a:buClrTx/>
              <a:buSzTx/>
              <a:buFontTx/>
              <a:buNone/>
              <a:tabLst/>
              <a:defRPr/>
            </a:pPr>
            <a:r>
              <a:rPr kumimoji="0" lang="en-GB" sz="24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440267" y="2403956"/>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440267" y="3763643"/>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440267" y="4441345"/>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33"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marL="0" marR="0" lvl="0" indent="0" defTabSz="1219170" eaLnBrk="1" fontAlgn="auto" latinLnBrk="0" hangingPunct="1">
              <a:lnSpc>
                <a:spcPct val="60000"/>
              </a:lnSpc>
              <a:spcBef>
                <a:spcPts val="0"/>
              </a:spcBef>
              <a:spcAft>
                <a:spcPts val="0"/>
              </a:spcAft>
              <a:buClrTx/>
              <a:buSzTx/>
              <a:buFontTx/>
              <a:buNone/>
              <a:tabLst/>
              <a:defRPr/>
            </a:pPr>
            <a:endParaRPr kumimoji="0" lang="en-GB" sz="2133"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440267" y="5129635"/>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GB" sz="24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833943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16800" y="1649465"/>
            <a:ext cx="5448000" cy="936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9" name="Picture Placeholder 16"/>
          <p:cNvSpPr>
            <a:spLocks noGrp="1"/>
          </p:cNvSpPr>
          <p:nvPr>
            <p:ph type="pic" sz="quarter" idx="14"/>
          </p:nvPr>
        </p:nvSpPr>
        <p:spPr>
          <a:xfrm>
            <a:off x="6240000" y="1670400"/>
            <a:ext cx="5448000" cy="3781317"/>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13"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130263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16800" y="1649465"/>
            <a:ext cx="5448000" cy="936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19" name="Picture Placeholder 16"/>
          <p:cNvSpPr>
            <a:spLocks noGrp="1"/>
          </p:cNvSpPr>
          <p:nvPr>
            <p:ph type="pic" sz="quarter" idx="14"/>
          </p:nvPr>
        </p:nvSpPr>
        <p:spPr>
          <a:xfrm>
            <a:off x="6240000" y="1681689"/>
            <a:ext cx="5448000" cy="1980000"/>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6240000" y="3872337"/>
            <a:ext cx="5448000" cy="1980000"/>
          </a:xfrm>
          <a:prstGeom prst="rect">
            <a:avLst/>
          </a:prstGeom>
        </p:spPr>
        <p:txBody>
          <a:bodyPr vert="horz" lIns="0" tIns="0" rIns="0" bIns="0" anchor="ctr" anchorCtr="0"/>
          <a:lstStyle>
            <a:lvl1pPr marL="0" indent="0" algn="ctr">
              <a:spcBef>
                <a:spcPts val="0"/>
              </a:spcBef>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9"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738261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4368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315383" y="1649463"/>
            <a:ext cx="9408000" cy="1920000"/>
          </a:xfrm>
          <a:prstGeom prst="rect">
            <a:avLst/>
          </a:prstGeom>
        </p:spPr>
        <p:txBody>
          <a:bodyPr vert="horz"/>
          <a:lstStyle>
            <a:lvl1pPr marL="0" marR="0" indent="0" algn="l" defTabSz="914377" rtl="0" eaLnBrk="1" fontAlgn="base" latinLnBrk="0" hangingPunct="1">
              <a:lnSpc>
                <a:spcPct val="100000"/>
              </a:lnSpc>
              <a:spcBef>
                <a:spcPts val="0"/>
              </a:spcBef>
              <a:spcAft>
                <a:spcPts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11"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719512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61584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436800" y="3689056"/>
            <a:ext cx="552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315383" y="1649465"/>
            <a:ext cx="9408000" cy="1920000"/>
          </a:xfrm>
          <a:prstGeom prst="rect">
            <a:avLst/>
          </a:prstGeom>
        </p:spPr>
        <p:txBody>
          <a:bodyPr vert="horz"/>
          <a:lstStyle>
            <a:lvl1pPr marL="0" marR="0" indent="0" algn="l" defTabSz="914377" rtl="0" eaLnBrk="1" fontAlgn="base" latinLnBrk="0" hangingPunct="1">
              <a:lnSpc>
                <a:spcPct val="100000"/>
              </a:lnSpc>
              <a:spcBef>
                <a:spcPts val="0"/>
              </a:spcBef>
              <a:spcAft>
                <a:spcPts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11"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729030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436800"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42680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8090331" y="3689056"/>
            <a:ext cx="36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315383" y="1649464"/>
            <a:ext cx="9408000" cy="1920000"/>
          </a:xfrm>
          <a:prstGeom prst="rect">
            <a:avLst/>
          </a:prstGeom>
        </p:spPr>
        <p:txBody>
          <a:bodyPr vert="horz"/>
          <a:lstStyle>
            <a:lvl1pPr marL="0" marR="0" indent="0" algn="l" defTabSz="914377" rtl="0" eaLnBrk="1" fontAlgn="base" latinLnBrk="0" hangingPunct="1">
              <a:lnSpc>
                <a:spcPct val="100000"/>
              </a:lnSpc>
              <a:spcBef>
                <a:spcPts val="0"/>
              </a:spcBef>
              <a:spcAft>
                <a:spcPts val="0"/>
              </a:spcAft>
              <a:buClrTx/>
              <a:buSzTx/>
              <a:buFontTx/>
              <a:buNone/>
              <a:tabLst/>
              <a:defRPr sz="2400">
                <a:solidFill>
                  <a:schemeClr val="tx1"/>
                </a:solidFill>
                <a:latin typeface="Arial" pitchFamily="34" charset="0"/>
                <a:cs typeface="Arial" pitchFamily="34" charset="0"/>
              </a:defRPr>
            </a:lvl1pPr>
            <a:lvl2pPr marL="265107" marR="0" indent="-263519" algn="l" defTabSz="914377" rtl="0" eaLnBrk="1" fontAlgn="base" latinLnBrk="0" hangingPunct="1">
              <a:lnSpc>
                <a:spcPct val="90000"/>
              </a:lnSpc>
              <a:spcBef>
                <a:spcPct val="0"/>
              </a:spcBef>
              <a:spcAft>
                <a:spcPct val="0"/>
              </a:spcAft>
              <a:buClrTx/>
              <a:buSzTx/>
              <a:buFontTx/>
              <a:buChar char="•"/>
              <a:tabLst/>
              <a:defRPr sz="1800"/>
            </a:lvl2pPr>
            <a:lvl3pPr marL="622284" marR="0" indent="-180970" algn="l" defTabSz="914377" rtl="0" eaLnBrk="1" fontAlgn="base" latinLnBrk="0" hangingPunct="1">
              <a:lnSpc>
                <a:spcPct val="90000"/>
              </a:lnSpc>
              <a:spcBef>
                <a:spcPct val="0"/>
              </a:spcBef>
              <a:spcAft>
                <a:spcPct val="0"/>
              </a:spcAft>
              <a:buClrTx/>
              <a:buSzTx/>
              <a:buFont typeface="Arial" charset="0"/>
              <a:buChar char="-"/>
              <a:tabLst/>
              <a:defRPr sz="1800"/>
            </a:lvl3pPr>
            <a:lvl4pPr marL="1657309" indent="-285744">
              <a:buFont typeface="Arial"/>
              <a:buChar char="•"/>
              <a:defRPr sz="1800"/>
            </a:lvl4pPr>
            <a:lvl5pPr marL="2114498" indent="-285744">
              <a:buFont typeface="Arial"/>
              <a:buChar char="•"/>
              <a:defRPr sz="1800"/>
            </a:lvl5pPr>
          </a:lstStyle>
          <a:p>
            <a:pPr lvl="0"/>
            <a:r>
              <a:rPr lang="en-GB" noProof="0" dirty="0"/>
              <a:t>Click to edit Master text styles</a:t>
            </a:r>
          </a:p>
        </p:txBody>
      </p:sp>
      <p:sp>
        <p:nvSpPr>
          <p:cNvPr id="11"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775788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contents title</a:t>
            </a:r>
          </a:p>
        </p:txBody>
      </p:sp>
      <p:sp>
        <p:nvSpPr>
          <p:cNvPr id="7" name="Content Placeholder 2"/>
          <p:cNvSpPr>
            <a:spLocks noGrp="1"/>
          </p:cNvSpPr>
          <p:nvPr>
            <p:ph idx="1" hasCustomPrompt="1"/>
          </p:nvPr>
        </p:nvSpPr>
        <p:spPr>
          <a:xfrm>
            <a:off x="315383" y="1644095"/>
            <a:ext cx="11688232" cy="4230000"/>
          </a:xfrm>
          <a:prstGeom prst="rect">
            <a:avLst/>
          </a:prstGeom>
        </p:spPr>
        <p:txBody>
          <a:bodyPr/>
          <a:lstStyle>
            <a:lvl1pPr marL="359824" indent="-359824">
              <a:lnSpc>
                <a:spcPct val="100000"/>
              </a:lnSpc>
              <a:spcBef>
                <a:spcPts val="0"/>
              </a:spcBef>
              <a:buClrTx/>
              <a:buFont typeface="+mj-lt"/>
              <a:buAutoNum type="arabicPeriod"/>
              <a:defRPr sz="2400" b="1">
                <a:solidFill>
                  <a:schemeClr val="tx1"/>
                </a:solidFill>
                <a:latin typeface="Arial" pitchFamily="34" charset="0"/>
                <a:cs typeface="Arial" pitchFamily="34" charset="0"/>
              </a:defRPr>
            </a:lvl1pPr>
            <a:lvl2pPr marL="629984" indent="-179996">
              <a:lnSpc>
                <a:spcPct val="100000"/>
              </a:lnSpc>
              <a:spcBef>
                <a:spcPts val="0"/>
              </a:spcBef>
              <a:buClrTx/>
              <a:buFont typeface="Arial" pitchFamily="34" charset="0"/>
              <a:buChar char="•"/>
              <a:defRPr sz="2133"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013738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8"/>
          <p:cNvSpPr>
            <a:spLocks noGrp="1"/>
          </p:cNvSpPr>
          <p:nvPr>
            <p:ph type="title" hasCustomPrompt="1"/>
          </p:nvPr>
        </p:nvSpPr>
        <p:spPr>
          <a:xfrm>
            <a:off x="316083" y="269647"/>
            <a:ext cx="11687535" cy="414000"/>
          </a:xfrm>
          <a:prstGeom prst="rect">
            <a:avLst/>
          </a:prstGeom>
        </p:spPr>
        <p:txBody>
          <a:bodyPr vert="horz"/>
          <a:lstStyle>
            <a:lvl1pPr algn="l" defTabSz="609585" rtl="0" eaLnBrk="1" latinLnBrk="0" hangingPunct="1">
              <a:lnSpc>
                <a:spcPts val="3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4"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213341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44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chemeClr val="tx2"/>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29" name="Text Placeholder 49"/>
          <p:cNvSpPr>
            <a:spLocks noGrp="1"/>
          </p:cNvSpPr>
          <p:nvPr>
            <p:ph type="body" sz="quarter" idx="29" hasCustomPrompt="1"/>
          </p:nvPr>
        </p:nvSpPr>
        <p:spPr>
          <a:xfrm>
            <a:off x="440267" y="2403956"/>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33" name="Text Placeholder 49"/>
          <p:cNvSpPr>
            <a:spLocks noGrp="1"/>
          </p:cNvSpPr>
          <p:nvPr>
            <p:ph type="body" sz="quarter" idx="32" hasCustomPrompt="1"/>
          </p:nvPr>
        </p:nvSpPr>
        <p:spPr>
          <a:xfrm>
            <a:off x="440267" y="3082699"/>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10086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830051"/>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11477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830051"/>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5084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830051"/>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a:p>
        </p:txBody>
      </p:sp>
      <p:sp>
        <p:nvSpPr>
          <p:cNvPr id="42" name="Text Placeholder 49"/>
          <p:cNvSpPr>
            <a:spLocks noGrp="1"/>
          </p:cNvSpPr>
          <p:nvPr>
            <p:ph type="body" sz="quarter" idx="41" hasCustomPrompt="1"/>
          </p:nvPr>
        </p:nvSpPr>
        <p:spPr>
          <a:xfrm>
            <a:off x="440267" y="512963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03186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316081" y="192000"/>
            <a:ext cx="11040000" cy="672000"/>
          </a:xfrm>
          <a:prstGeom prst="rect">
            <a:avLst/>
          </a:prstGeom>
        </p:spPr>
        <p:txBody>
          <a:bodyPr vert="horz"/>
          <a:lstStyle>
            <a:lvl1pPr algn="l">
              <a:lnSpc>
                <a:spcPct val="100000"/>
              </a:lnSpc>
              <a:defRPr sz="32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1316572" y="1731133"/>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395599" y="1879886"/>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5" name="Text Placeholder 49"/>
          <p:cNvSpPr>
            <a:spLocks noGrp="1"/>
          </p:cNvSpPr>
          <p:nvPr>
            <p:ph type="body" sz="quarter" idx="26" hasCustomPrompt="1"/>
          </p:nvPr>
        </p:nvSpPr>
        <p:spPr>
          <a:xfrm>
            <a:off x="440267" y="1731600"/>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1316572" y="240348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395599" y="2552242"/>
            <a:ext cx="7624231" cy="394199"/>
          </a:xfrm>
          <a:prstGeom prst="rect">
            <a:avLst/>
          </a:prstGeom>
        </p:spPr>
        <p:txBody>
          <a:bodyPr vert="horz"/>
          <a:lstStyle>
            <a:lvl1pPr marL="0" indent="0">
              <a:lnSpc>
                <a:spcPct val="60000"/>
              </a:lnSpc>
              <a:buNone/>
              <a:defRPr sz="2133" b="1" baseline="0">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29" name="Text Placeholder 49"/>
          <p:cNvSpPr>
            <a:spLocks noGrp="1"/>
          </p:cNvSpPr>
          <p:nvPr>
            <p:ph type="body" sz="quarter" idx="29" hasCustomPrompt="1"/>
          </p:nvPr>
        </p:nvSpPr>
        <p:spPr>
          <a:xfrm>
            <a:off x="440267" y="2403956"/>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1316572" y="3082231"/>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395599" y="3230983"/>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3" name="Text Placeholder 49"/>
          <p:cNvSpPr>
            <a:spLocks noGrp="1"/>
          </p:cNvSpPr>
          <p:nvPr>
            <p:ph type="body" sz="quarter" idx="32" hasCustomPrompt="1"/>
          </p:nvPr>
        </p:nvSpPr>
        <p:spPr>
          <a:xfrm>
            <a:off x="440267" y="3082699"/>
            <a:ext cx="720000" cy="540000"/>
          </a:xfrm>
          <a:prstGeom prst="rect">
            <a:avLst/>
          </a:prstGeom>
          <a:solidFill>
            <a:srgbClr val="830051"/>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1316572" y="3763175"/>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395599" y="3911927"/>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6" name="Text Placeholder 49"/>
          <p:cNvSpPr>
            <a:spLocks noGrp="1"/>
          </p:cNvSpPr>
          <p:nvPr>
            <p:ph type="body" sz="quarter" idx="35" hasCustomPrompt="1"/>
          </p:nvPr>
        </p:nvSpPr>
        <p:spPr>
          <a:xfrm>
            <a:off x="440267" y="3763643"/>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1316572" y="4440879"/>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395599" y="4589630"/>
            <a:ext cx="7624231" cy="394199"/>
          </a:xfrm>
          <a:prstGeom prst="rect">
            <a:avLst/>
          </a:prstGeom>
        </p:spPr>
        <p:txBody>
          <a:bodyPr vert="horz"/>
          <a:lstStyle>
            <a:lvl1pPr marL="0" indent="0">
              <a:lnSpc>
                <a:spcPct val="60000"/>
              </a:lnSpc>
              <a:buNone/>
              <a:defRPr sz="2133" b="1">
                <a:solidFill>
                  <a:srgbClr val="C4CACD"/>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39" name="Text Placeholder 49"/>
          <p:cNvSpPr>
            <a:spLocks noGrp="1"/>
          </p:cNvSpPr>
          <p:nvPr>
            <p:ph type="body" sz="quarter" idx="38" hasCustomPrompt="1"/>
          </p:nvPr>
        </p:nvSpPr>
        <p:spPr>
          <a:xfrm>
            <a:off x="440267" y="4441345"/>
            <a:ext cx="720000" cy="540000"/>
          </a:xfrm>
          <a:prstGeom prst="rect">
            <a:avLst/>
          </a:prstGeom>
          <a:solidFill>
            <a:schemeClr val="tx2"/>
          </a:solidFill>
          <a:ln w="19050" cmpd="sng">
            <a:noFill/>
          </a:ln>
        </p:spPr>
        <p:txBody>
          <a:bodyPr vert="horz" anchor="ctr"/>
          <a:lstStyle>
            <a:lvl1pPr marL="0" indent="0" algn="ctr">
              <a:lnSpc>
                <a:spcPct val="90000"/>
              </a:lnSpc>
              <a:spcBef>
                <a:spcPts val="0"/>
              </a:spcBef>
              <a:buNone/>
              <a:defRPr sz="24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1316572" y="5129167"/>
            <a:ext cx="7968000" cy="540000"/>
          </a:xfrm>
          <a:prstGeom prst="rect">
            <a:avLst/>
          </a:prstGeom>
          <a:solidFill>
            <a:srgbClr val="D8DCDE"/>
          </a:solidFill>
        </p:spPr>
        <p:txBody>
          <a:bodyPr vert="horz"/>
          <a:lstStyle>
            <a:lvl1pPr marL="0" indent="0">
              <a:buNone/>
              <a:defRPr sz="133">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395599" y="5277919"/>
            <a:ext cx="7624231" cy="394199"/>
          </a:xfrm>
          <a:prstGeom prst="rect">
            <a:avLst/>
          </a:prstGeom>
        </p:spPr>
        <p:txBody>
          <a:bodyPr vert="horz"/>
          <a:lstStyle>
            <a:lvl1pPr marL="0" indent="0">
              <a:lnSpc>
                <a:spcPct val="60000"/>
              </a:lnSpc>
              <a:buNone/>
              <a:defRPr sz="2133" b="1">
                <a:solidFill>
                  <a:schemeClr val="tx2"/>
                </a:solidFill>
                <a:latin typeface="Arial" pitchFamily="34" charset="0"/>
                <a:cs typeface="Arial" pitchFamily="34" charset="0"/>
              </a:defRPr>
            </a:lvl1pPr>
            <a:lvl2pPr marL="609585" indent="0">
              <a:buNone/>
              <a:defRPr sz="2400" b="1"/>
            </a:lvl2pPr>
            <a:lvl3pPr marL="1219170" indent="0">
              <a:buNone/>
              <a:defRPr sz="2400" b="1"/>
            </a:lvl3pPr>
            <a:lvl4pPr marL="1828754" indent="0">
              <a:buNone/>
              <a:defRPr sz="2400" b="1"/>
            </a:lvl4pPr>
            <a:lvl5pPr marL="2438339" indent="0">
              <a:buNone/>
              <a:defRPr sz="2400" b="1"/>
            </a:lvl5pPr>
          </a:lstStyle>
          <a:p>
            <a:pPr lvl="0"/>
            <a:endParaRPr lang="en-GB" noProof="0" dirty="0"/>
          </a:p>
        </p:txBody>
      </p:sp>
      <p:sp>
        <p:nvSpPr>
          <p:cNvPr id="42" name="Text Placeholder 49"/>
          <p:cNvSpPr>
            <a:spLocks noGrp="1"/>
          </p:cNvSpPr>
          <p:nvPr>
            <p:ph type="body" sz="quarter" idx="41" hasCustomPrompt="1"/>
          </p:nvPr>
        </p:nvSpPr>
        <p:spPr>
          <a:xfrm>
            <a:off x="440267" y="5129635"/>
            <a:ext cx="720000" cy="540000"/>
          </a:xfrm>
          <a:prstGeom prst="rect">
            <a:avLst/>
          </a:prstGeom>
          <a:solidFill>
            <a:srgbClr val="D8DCDE"/>
          </a:solidFill>
          <a:ln w="19050" cmpd="sng">
            <a:noFill/>
          </a:ln>
        </p:spPr>
        <p:txBody>
          <a:bodyPr vert="horz" anchor="ctr"/>
          <a:lstStyle>
            <a:lvl1pPr marL="0" indent="0" algn="ctr">
              <a:lnSpc>
                <a:spcPct val="90000"/>
              </a:lnSpc>
              <a:spcBef>
                <a:spcPts val="0"/>
              </a:spcBef>
              <a:buNone/>
              <a:defRPr sz="24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97489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705012" y="4575175"/>
            <a:ext cx="3585633" cy="381000"/>
          </a:xfrm>
          <a:prstGeom prst="rect">
            <a:avLst/>
          </a:prstGeom>
          <a:noFill/>
          <a:ln w="9525">
            <a:noFill/>
            <a:miter lim="800000"/>
            <a:headEnd/>
            <a:tailEnd/>
          </a:ln>
          <a:effectLst/>
        </p:spPr>
        <p:txBody>
          <a:bodyPr anchor="b"/>
          <a:lstStyle/>
          <a:p>
            <a:r>
              <a:rPr lang="en-GB" sz="1867" b="1" dirty="0">
                <a:solidFill>
                  <a:schemeClr val="tx1"/>
                </a:solidFill>
                <a:latin typeface="Arial" pitchFamily="34" charset="0"/>
                <a:cs typeface="Arial" pitchFamily="34" charset="0"/>
              </a:rPr>
              <a:t>Confidentiality Notice </a:t>
            </a:r>
            <a:endParaRPr lang="en-GB" sz="32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721944" y="4956175"/>
            <a:ext cx="9920657" cy="864000"/>
          </a:xfrm>
          <a:prstGeom prst="rect">
            <a:avLst/>
          </a:prstGeom>
          <a:noFill/>
          <a:ln w="9525">
            <a:noFill/>
            <a:miter lim="800000"/>
            <a:headEnd/>
            <a:tailEnd/>
          </a:ln>
          <a:effectLst/>
        </p:spPr>
        <p:txBody>
          <a:bodyPr/>
          <a:lstStyle/>
          <a:p>
            <a:r>
              <a:rPr lang="en-GB" sz="1200" noProof="0" dirty="0">
                <a:solidFill>
                  <a:schemeClr val="tx1"/>
                </a:solidFill>
                <a:latin typeface="+mn-lt"/>
                <a:cs typeface="Arial"/>
              </a:rPr>
              <a:t>This file is private and may contain confidential and proprietary information. If you have received this file in error, please notify us and remove </a:t>
            </a:r>
            <a:br>
              <a:rPr lang="en-GB" sz="1200" noProof="0" dirty="0">
                <a:solidFill>
                  <a:schemeClr val="tx1"/>
                </a:solidFill>
                <a:latin typeface="+mn-lt"/>
                <a:cs typeface="Arial"/>
              </a:rPr>
            </a:br>
            <a:r>
              <a:rPr lang="en-GB" sz="12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1200" kern="1200" dirty="0">
                <a:solidFill>
                  <a:schemeClr val="tx1"/>
                </a:solidFill>
                <a:latin typeface="+mn-lt"/>
                <a:ea typeface="+mn-ea"/>
                <a:cs typeface="Arial"/>
              </a:rPr>
              <a:t>1 Francis Crick Avenue</a:t>
            </a:r>
            <a:r>
              <a:rPr lang="en-US" sz="1200" kern="1200" baseline="0" dirty="0">
                <a:solidFill>
                  <a:schemeClr val="tx1"/>
                </a:solidFill>
                <a:latin typeface="+mn-lt"/>
                <a:ea typeface="+mn-ea"/>
                <a:cs typeface="Arial"/>
              </a:rPr>
              <a:t>, </a:t>
            </a:r>
            <a:r>
              <a:rPr lang="en-US" sz="1200" kern="1200" dirty="0">
                <a:solidFill>
                  <a:schemeClr val="tx1"/>
                </a:solidFill>
                <a:latin typeface="+mn-lt"/>
                <a:ea typeface="+mn-ea"/>
                <a:cs typeface="Arial"/>
              </a:rPr>
              <a:t>Cambridge Biomedical Campus, Cambridge, CB2 0AA</a:t>
            </a:r>
            <a:r>
              <a:rPr lang="en-GB" sz="12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262282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269647"/>
            <a:ext cx="11687535" cy="414000"/>
          </a:xfrm>
          <a:prstGeom prst="rect">
            <a:avLst/>
          </a:prstGeom>
        </p:spPr>
        <p:txBody>
          <a:bodyPr vert="horz"/>
          <a:lstStyle>
            <a:lvl1pPr algn="l">
              <a:lnSpc>
                <a:spcPts val="3000"/>
              </a:lnSpc>
              <a:defRPr sz="32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4593845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B671A6-ACA6-438C-BE37-58A0E8521317}"/>
              </a:ext>
            </a:extLst>
          </p:cNvPr>
          <p:cNvGraphicFramePr>
            <a:graphicFrameLocks noChangeAspect="1"/>
          </p:cNvGraphicFramePr>
          <p:nvPr userDrawn="1">
            <p:custDataLst>
              <p:tags r:id="rId30"/>
            </p:custDataLst>
            <p:extLst>
              <p:ext uri="{D42A27DB-BD31-4B8C-83A1-F6EECF244321}">
                <p14:modId xmlns:p14="http://schemas.microsoft.com/office/powerpoint/2010/main" val="3162239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1" name="think-cell Slide" r:id="rId31" imgW="416" imgH="416" progId="TCLayout.ActiveDocument.1">
                  <p:embed/>
                </p:oleObj>
              </mc:Choice>
              <mc:Fallback>
                <p:oleObj name="think-cell Slide" r:id="rId31" imgW="416" imgH="416" progId="TCLayout.ActiveDocument.1">
                  <p:embed/>
                  <p:pic>
                    <p:nvPicPr>
                      <p:cNvPr id="2" name="Object 1" hidden="1">
                        <a:extLst>
                          <a:ext uri="{FF2B5EF4-FFF2-40B4-BE49-F238E27FC236}">
                            <a16:creationId xmlns:a16="http://schemas.microsoft.com/office/drawing/2014/main" id="{64B671A6-ACA6-438C-BE37-58A0E8521317}"/>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11254128" y="5997126"/>
            <a:ext cx="604800" cy="696215"/>
          </a:xfrm>
          <a:prstGeom prst="rect">
            <a:avLst/>
          </a:prstGeom>
        </p:spPr>
      </p:pic>
    </p:spTree>
    <p:extLst>
      <p:ext uri="{BB962C8B-B14F-4D97-AF65-F5344CB8AC3E}">
        <p14:creationId xmlns:p14="http://schemas.microsoft.com/office/powerpoint/2010/main" val="1260151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11" Type="http://schemas.openxmlformats.org/officeDocument/2006/relationships/image" Target="../media/image7.png"/><Relationship Id="rId5" Type="http://schemas.openxmlformats.org/officeDocument/2006/relationships/oleObject" Target="../embeddings/oleObject2.bin"/><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a16="http://schemas.microsoft.com/office/drawing/2014/main" id="{A9556595-DB2D-428F-9EBD-B6612BB3BE2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5" name="think-cell Slide" r:id="rId5" imgW="416" imgH="416" progId="TCLayout.ActiveDocument.1">
                  <p:embed/>
                </p:oleObj>
              </mc:Choice>
              <mc:Fallback>
                <p:oleObj name="think-cell Slide" r:id="rId5" imgW="416" imgH="416" progId="TCLayout.ActiveDocument.1">
                  <p:embed/>
                  <p:pic>
                    <p:nvPicPr>
                      <p:cNvPr id="26" name="Object 25" hidden="1">
                        <a:extLst>
                          <a:ext uri="{FF2B5EF4-FFF2-40B4-BE49-F238E27FC236}">
                            <a16:creationId xmlns:a16="http://schemas.microsoft.com/office/drawing/2014/main" id="{A9556595-DB2D-428F-9EBD-B6612BB3BE2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Rectangle 18"/>
          <p:cNvSpPr/>
          <p:nvPr/>
        </p:nvSpPr>
        <p:spPr>
          <a:xfrm>
            <a:off x="11153089" y="5770548"/>
            <a:ext cx="875896" cy="9244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EA5FDC09-8897-4EC4-84C7-5C58A529E300}"/>
              </a:ext>
            </a:extLst>
          </p:cNvPr>
          <p:cNvSpPr/>
          <p:nvPr/>
        </p:nvSpPr>
        <p:spPr>
          <a:xfrm>
            <a:off x="4886271" y="4456853"/>
            <a:ext cx="7018924" cy="1575266"/>
          </a:xfrm>
          <a:prstGeom prst="rect">
            <a:avLst/>
          </a:prstGeom>
          <a:solidFill>
            <a:srgbClr val="0823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pic>
        <p:nvPicPr>
          <p:cNvPr id="20" name="Picture 19" descr="AZ.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6957" y="6098697"/>
            <a:ext cx="1644128" cy="720103"/>
          </a:xfrm>
          <a:prstGeom prst="rect">
            <a:avLst/>
          </a:prstGeom>
        </p:spPr>
      </p:pic>
      <p:sp>
        <p:nvSpPr>
          <p:cNvPr id="38" name="Rectangle 37"/>
          <p:cNvSpPr/>
          <p:nvPr/>
        </p:nvSpPr>
        <p:spPr>
          <a:xfrm>
            <a:off x="4887686" y="2901903"/>
            <a:ext cx="7018924" cy="1441023"/>
          </a:xfrm>
          <a:prstGeom prst="rect">
            <a:avLst/>
          </a:prstGeom>
          <a:solidFill>
            <a:srgbClr val="0823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p:cNvSpPr/>
          <p:nvPr/>
        </p:nvSpPr>
        <p:spPr>
          <a:xfrm>
            <a:off x="5029200" y="2942383"/>
            <a:ext cx="6776610" cy="1754326"/>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Emeritus Prof. Eric Bateman</a:t>
            </a:r>
            <a:r>
              <a:rPr kumimoji="0" lang="en-US" sz="1200" b="0" i="0" u="none" strike="noStrike" kern="1200" cap="none" spc="0" normalizeH="0" baseline="0" noProof="0" dirty="0">
                <a:ln>
                  <a:noFill/>
                </a:ln>
                <a:solidFill>
                  <a:srgbClr val="FFFFFF"/>
                </a:solidFill>
                <a:effectLst/>
                <a:uLnTx/>
                <a:uFillTx/>
                <a:latin typeface="Arial"/>
                <a:ea typeface="+mn-ea"/>
                <a:cs typeface="+mn-cs"/>
              </a:rPr>
              <a:t> is a pulmonologist and clinician scientist, founder and director of the University of Cape Town Lung Institute (1999 until 2016) and former Head of the Division of Pulmonology at the UCT and Groote Schuur Hospital, Cape Town (from 1989 until 2012). He has an A-rating from the National Research Foundation of South Africa ,is a Life Fellow of the UCT, a founding Fellow of the European Respiratory Society, a member of the Board and Science Committee of the Global Initiative for Asthma. Eric is lead author for one of the SABINA multi-country publications.</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0" name="Picture 39" descr="SYMBI WEBCAST v7HEAD2.jpg">
            <a:extLst>
              <a:ext uri="{FF2B5EF4-FFF2-40B4-BE49-F238E27FC236}">
                <a16:creationId xmlns:a16="http://schemas.microsoft.com/office/drawing/2014/main" id="{7A03279F-A253-4264-8249-13CBBD54F31E}"/>
              </a:ext>
            </a:extLst>
          </p:cNvPr>
          <p:cNvPicPr>
            <a:picLocks noChangeAspect="1"/>
          </p:cNvPicPr>
          <p:nvPr/>
        </p:nvPicPr>
        <p:blipFill rotWithShape="1">
          <a:blip r:embed="rId8">
            <a:extLst>
              <a:ext uri="{28A0092B-C50C-407E-A947-70E740481C1C}">
                <a14:useLocalDpi xmlns:a14="http://schemas.microsoft.com/office/drawing/2010/main" val="0"/>
              </a:ext>
            </a:extLst>
          </a:blip>
          <a:srcRect l="9952"/>
          <a:stretch/>
        </p:blipFill>
        <p:spPr>
          <a:xfrm>
            <a:off x="1589103" y="-16179"/>
            <a:ext cx="10362025" cy="1385307"/>
          </a:xfrm>
          <a:prstGeom prst="rect">
            <a:avLst/>
          </a:prstGeom>
        </p:spPr>
      </p:pic>
      <p:sp>
        <p:nvSpPr>
          <p:cNvPr id="8" name="Oval 7"/>
          <p:cNvSpPr/>
          <p:nvPr/>
        </p:nvSpPr>
        <p:spPr>
          <a:xfrm>
            <a:off x="192482" y="1260625"/>
            <a:ext cx="1536913" cy="1434631"/>
          </a:xfrm>
          <a:prstGeom prst="ellipse">
            <a:avLst/>
          </a:prstGeom>
          <a:solidFill>
            <a:srgbClr val="0522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SAVE</a:t>
            </a:r>
            <a:br>
              <a:rPr kumimoji="0" lang="en-GB" sz="2400" b="1" i="0" u="none" strike="noStrike" kern="1200" cap="none" spc="0" normalizeH="0" baseline="0" noProof="0" dirty="0">
                <a:ln>
                  <a:noFill/>
                </a:ln>
                <a:solidFill>
                  <a:srgbClr val="FFFFFF"/>
                </a:solidFill>
                <a:effectLst/>
                <a:uLnTx/>
                <a:uFillTx/>
                <a:latin typeface="Arial"/>
                <a:ea typeface="+mn-ea"/>
                <a:cs typeface="+mn-cs"/>
              </a:rPr>
            </a:br>
            <a:r>
              <a:rPr kumimoji="0" lang="en-GB" sz="2400" b="1" i="0" u="none" strike="noStrike" kern="1200" cap="none" spc="0" normalizeH="0" baseline="0" noProof="0" dirty="0">
                <a:ln>
                  <a:noFill/>
                </a:ln>
                <a:solidFill>
                  <a:srgbClr val="FFFFFF"/>
                </a:solidFill>
                <a:effectLst/>
                <a:uLnTx/>
                <a:uFillTx/>
                <a:latin typeface="Arial"/>
                <a:ea typeface="+mn-ea"/>
                <a:cs typeface="+mn-cs"/>
              </a:rPr>
              <a:t>THE</a:t>
            </a:r>
            <a:br>
              <a:rPr kumimoji="0" lang="en-GB" sz="2400" b="1" i="0" u="none" strike="noStrike" kern="1200" cap="none" spc="0" normalizeH="0" baseline="0" noProof="0" dirty="0">
                <a:ln>
                  <a:noFill/>
                </a:ln>
                <a:solidFill>
                  <a:srgbClr val="FFFFFF"/>
                </a:solidFill>
                <a:effectLst/>
                <a:uLnTx/>
                <a:uFillTx/>
                <a:latin typeface="Arial"/>
                <a:ea typeface="+mn-ea"/>
                <a:cs typeface="+mn-cs"/>
              </a:rPr>
            </a:br>
            <a:r>
              <a:rPr kumimoji="0" lang="en-GB" sz="2400" b="1" i="0" u="none" strike="noStrike" kern="1200" cap="none" spc="0" normalizeH="0" baseline="0" noProof="0" dirty="0">
                <a:ln>
                  <a:noFill/>
                </a:ln>
                <a:solidFill>
                  <a:srgbClr val="FFFFFF"/>
                </a:solidFill>
                <a:effectLst/>
                <a:uLnTx/>
                <a:uFillTx/>
                <a:latin typeface="Arial"/>
                <a:ea typeface="+mn-ea"/>
                <a:cs typeface="+mn-cs"/>
              </a:rPr>
              <a:t>DATE</a:t>
            </a:r>
          </a:p>
        </p:txBody>
      </p:sp>
      <p:grpSp>
        <p:nvGrpSpPr>
          <p:cNvPr id="15" name="Group 14"/>
          <p:cNvGrpSpPr/>
          <p:nvPr/>
        </p:nvGrpSpPr>
        <p:grpSpPr>
          <a:xfrm>
            <a:off x="1778503" y="1183677"/>
            <a:ext cx="10132583" cy="1555287"/>
            <a:chOff x="1443364" y="1025467"/>
            <a:chExt cx="7599437" cy="1166464"/>
          </a:xfrm>
        </p:grpSpPr>
        <p:sp>
          <p:nvSpPr>
            <p:cNvPr id="9" name="Rectangle 8"/>
            <p:cNvSpPr/>
            <p:nvPr/>
          </p:nvSpPr>
          <p:spPr>
            <a:xfrm>
              <a:off x="1443364" y="1025467"/>
              <a:ext cx="7312101" cy="1107995"/>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82348"/>
                  </a:solidFill>
                  <a:effectLst/>
                  <a:uLnTx/>
                  <a:uFillTx/>
                  <a:latin typeface="Arial"/>
                  <a:ea typeface="+mn-ea"/>
                  <a:cs typeface="+mn-cs"/>
                </a:rPr>
                <a:t>Nov 15</a:t>
              </a:r>
              <a:r>
                <a:rPr kumimoji="0" lang="en-US" sz="2000" b="1" i="0" u="none" strike="noStrike" kern="1200" cap="none" spc="0" normalizeH="0" baseline="30000" noProof="0" dirty="0">
                  <a:ln>
                    <a:noFill/>
                  </a:ln>
                  <a:solidFill>
                    <a:srgbClr val="082348"/>
                  </a:solidFill>
                  <a:effectLst/>
                  <a:uLnTx/>
                  <a:uFillTx/>
                  <a:latin typeface="Arial"/>
                  <a:ea typeface="+mn-ea"/>
                  <a:cs typeface="+mn-cs"/>
                </a:rPr>
                <a:t>th</a:t>
              </a:r>
              <a:r>
                <a:rPr kumimoji="0" lang="en-US" sz="2000" b="1" i="0" u="none" strike="noStrike" kern="1200" cap="none" spc="0" normalizeH="0" baseline="0" noProof="0" dirty="0">
                  <a:ln>
                    <a:noFill/>
                  </a:ln>
                  <a:solidFill>
                    <a:srgbClr val="082348"/>
                  </a:solidFill>
                  <a:effectLst/>
                  <a:uLnTx/>
                  <a:uFillTx/>
                  <a:latin typeface="Arial"/>
                  <a:ea typeface="+mn-ea"/>
                  <a:cs typeface="+mn-cs"/>
                </a:rPr>
                <a:t> 2022, 4-5 P.M. SST</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srgbClr val="F61016"/>
                </a:solidFill>
                <a:effectLst/>
                <a:uLnTx/>
                <a:uFillTx/>
                <a:latin typeface="Arial"/>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F61016"/>
                  </a:solidFill>
                  <a:effectLst/>
                  <a:uLnTx/>
                  <a:uFillTx/>
                  <a:latin typeface="Arial"/>
                  <a:ea typeface="+mn-ea"/>
                  <a:cs typeface="+mn-cs"/>
                </a:rPr>
                <a:t>Diagnosing Asthma – New Approaches to an Old </a:t>
              </a:r>
              <a:r>
                <a:rPr lang="en-US" sz="2300" b="1" dirty="0">
                  <a:solidFill>
                    <a:srgbClr val="F61016"/>
                  </a:solidFill>
                  <a:latin typeface="Arial"/>
                </a:rPr>
                <a:t>P</a:t>
              </a:r>
              <a:r>
                <a:rPr kumimoji="0" lang="en-US" sz="2300" b="1" i="0" u="none" strike="noStrike" kern="1200" cap="none" spc="0" normalizeH="0" baseline="0" noProof="0">
                  <a:ln>
                    <a:noFill/>
                  </a:ln>
                  <a:solidFill>
                    <a:srgbClr val="F61016"/>
                  </a:solidFill>
                  <a:effectLst/>
                  <a:uLnTx/>
                  <a:uFillTx/>
                  <a:latin typeface="Arial"/>
                  <a:ea typeface="+mn-ea"/>
                  <a:cs typeface="+mn-cs"/>
                </a:rPr>
                <a:t>roblem</a:t>
              </a:r>
              <a:r>
                <a:rPr kumimoji="0" lang="en-US" sz="2300" b="1" i="0" u="none" strike="noStrike" kern="1200" cap="none" spc="0" normalizeH="0" baseline="0" noProof="0" dirty="0">
                  <a:ln>
                    <a:noFill/>
                  </a:ln>
                  <a:solidFill>
                    <a:srgbClr val="F61016"/>
                  </a:solidFill>
                  <a:effectLst/>
                  <a:uLnTx/>
                  <a:uFillTx/>
                  <a:latin typeface="Arial"/>
                  <a:ea typeface="+mn-ea"/>
                  <a:cs typeface="+mn-cs"/>
                </a:rPr>
                <a:t>: Guidelines, Tools and Treatments</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61016"/>
                  </a:solidFill>
                  <a:effectLst/>
                  <a:uLnTx/>
                  <a:uFillTx/>
                  <a:latin typeface="Arial"/>
                  <a:ea typeface="+mn-ea"/>
                  <a:cs typeface="+mn-cs"/>
                </a:rPr>
                <a:t>Prof. Eric Bateman &amp; Prof. Gang Wang</a:t>
              </a:r>
            </a:p>
          </p:txBody>
        </p:sp>
        <p:cxnSp>
          <p:nvCxnSpPr>
            <p:cNvPr id="11" name="Straight Connector 10"/>
            <p:cNvCxnSpPr>
              <a:cxnSpLocks/>
            </p:cNvCxnSpPr>
            <p:nvPr/>
          </p:nvCxnSpPr>
          <p:spPr>
            <a:xfrm>
              <a:off x="4010531" y="1206661"/>
              <a:ext cx="5028913" cy="0"/>
            </a:xfrm>
            <a:prstGeom prst="line">
              <a:avLst/>
            </a:prstGeom>
            <a:ln w="104775" cmpd="sng">
              <a:solidFill>
                <a:srgbClr val="082348"/>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p:nvCxnSpPr>
          <p:spPr>
            <a:xfrm>
              <a:off x="4010531" y="2191931"/>
              <a:ext cx="5032270" cy="0"/>
            </a:xfrm>
            <a:prstGeom prst="line">
              <a:avLst/>
            </a:prstGeom>
            <a:ln w="104775" cmpd="sng">
              <a:solidFill>
                <a:srgbClr val="F61016"/>
              </a:solidFill>
            </a:ln>
            <a:effectLst/>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9B57A9DC-DE5F-4BFF-92EC-FF8DC6C4E65D}"/>
              </a:ext>
            </a:extLst>
          </p:cNvPr>
          <p:cNvSpPr txBox="1"/>
          <p:nvPr/>
        </p:nvSpPr>
        <p:spPr>
          <a:xfrm>
            <a:off x="10236156" y="6488669"/>
            <a:ext cx="1644128" cy="338554"/>
          </a:xfrm>
          <a:prstGeom prst="rect">
            <a:avLst/>
          </a:prstGeom>
          <a:solidFill>
            <a:schemeClr val="bg1"/>
          </a:solidFill>
          <a:ln>
            <a:solidFill>
              <a:schemeClr val="bg1"/>
            </a:solidFill>
          </a:ln>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830051"/>
                </a:solidFill>
                <a:effectLst/>
                <a:uLnTx/>
                <a:uFillTx/>
                <a:latin typeface="Arial"/>
                <a:ea typeface="+mn-ea"/>
                <a:cs typeface="+mn-cs"/>
              </a:rPr>
              <a:t>This event is organized and  funded by AstraZeneca</a:t>
            </a:r>
            <a:endParaRPr kumimoji="0" lang="sv-SE" sz="800" b="1" i="0" u="none" strike="noStrike" kern="1200" cap="none" spc="0" normalizeH="0" baseline="0" noProof="0" dirty="0">
              <a:ln>
                <a:noFill/>
              </a:ln>
              <a:solidFill>
                <a:srgbClr val="830051"/>
              </a:solidFill>
              <a:effectLst/>
              <a:uLnTx/>
              <a:uFillTx/>
              <a:latin typeface="Arial"/>
              <a:ea typeface="+mn-ea"/>
              <a:cs typeface="+mn-cs"/>
            </a:endParaRPr>
          </a:p>
        </p:txBody>
      </p:sp>
      <p:pic>
        <p:nvPicPr>
          <p:cNvPr id="47" name="Picture 46">
            <a:extLst>
              <a:ext uri="{FF2B5EF4-FFF2-40B4-BE49-F238E27FC236}">
                <a16:creationId xmlns:a16="http://schemas.microsoft.com/office/drawing/2014/main" id="{D3FE1325-457A-4F5B-8B30-9EFBAFEDF0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4013" y="133246"/>
            <a:ext cx="1069479" cy="1069479"/>
          </a:xfrm>
          <a:prstGeom prst="rect">
            <a:avLst/>
          </a:prstGeom>
        </p:spPr>
      </p:pic>
      <p:sp>
        <p:nvSpPr>
          <p:cNvPr id="4" name="Rectangle 3">
            <a:extLst>
              <a:ext uri="{FF2B5EF4-FFF2-40B4-BE49-F238E27FC236}">
                <a16:creationId xmlns:a16="http://schemas.microsoft.com/office/drawing/2014/main" id="{F6E3B7B0-473B-4583-8B29-04BE029F96A2}"/>
              </a:ext>
            </a:extLst>
          </p:cNvPr>
          <p:cNvSpPr/>
          <p:nvPr/>
        </p:nvSpPr>
        <p:spPr>
          <a:xfrm>
            <a:off x="5017932" y="4462459"/>
            <a:ext cx="6887263"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Prof. Gang Wang </a:t>
            </a:r>
            <a:r>
              <a:rPr kumimoji="0" lang="en-US" sz="1200" b="0" i="0" u="none" strike="noStrike" kern="1200" cap="none" spc="0" normalizeH="0" baseline="0" noProof="0" dirty="0">
                <a:ln>
                  <a:noFill/>
                </a:ln>
                <a:solidFill>
                  <a:srgbClr val="FFFFFF"/>
                </a:solidFill>
                <a:effectLst/>
                <a:uLnTx/>
                <a:uFillTx/>
                <a:latin typeface="Arial"/>
                <a:ea typeface="+mn-ea"/>
                <a:cs typeface="+mn-cs"/>
              </a:rPr>
              <a:t>is a professor and associate director of the Department of Respiratory and Critical Care Medicine and the Szechuan Respiratory Disease Clinical Research Center of the West China School of Medicine / West China Hospital, Chengdu, China. He is also a committee member of the Asthma Association of Chinese Thoracic Society, Chinese Medical Association (CMA), member of the CHEST Expert Cough Panel (APCC), editorial board of the Journal of Thoracic Disease, Journal of Inflammation and the European Respiratory Journal Open Research. He has published over 60 papers in key international journals and participates in 22 projects in the National Natural Science Foundation of China.</a:t>
            </a:r>
          </a:p>
        </p:txBody>
      </p:sp>
      <p:pic>
        <p:nvPicPr>
          <p:cNvPr id="31" name="Picture 30">
            <a:extLst>
              <a:ext uri="{FF2B5EF4-FFF2-40B4-BE49-F238E27FC236}">
                <a16:creationId xmlns:a16="http://schemas.microsoft.com/office/drawing/2014/main" id="{7C9FA3B1-C368-41D4-AD03-EF0DF64AF0C9}"/>
              </a:ext>
            </a:extLst>
          </p:cNvPr>
          <p:cNvPicPr>
            <a:picLocks noChangeAspect="1"/>
          </p:cNvPicPr>
          <p:nvPr/>
        </p:nvPicPr>
        <p:blipFill>
          <a:blip r:embed="rId10"/>
          <a:stretch>
            <a:fillRect/>
          </a:stretch>
        </p:blipFill>
        <p:spPr>
          <a:xfrm>
            <a:off x="3490252" y="2900317"/>
            <a:ext cx="1255919" cy="1433419"/>
          </a:xfrm>
          <a:prstGeom prst="rect">
            <a:avLst/>
          </a:prstGeom>
        </p:spPr>
      </p:pic>
      <p:sp>
        <p:nvSpPr>
          <p:cNvPr id="43" name="Rectangle 42">
            <a:extLst>
              <a:ext uri="{FF2B5EF4-FFF2-40B4-BE49-F238E27FC236}">
                <a16:creationId xmlns:a16="http://schemas.microsoft.com/office/drawing/2014/main" id="{18E13A95-5E68-4B7C-ABAC-04A8EF6A81D1}"/>
              </a:ext>
            </a:extLst>
          </p:cNvPr>
          <p:cNvSpPr/>
          <p:nvPr/>
        </p:nvSpPr>
        <p:spPr>
          <a:xfrm>
            <a:off x="136209" y="2880339"/>
            <a:ext cx="3873621" cy="307777"/>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AB8E3"/>
                </a:solidFill>
                <a:effectLst/>
                <a:uLnTx/>
                <a:uFillTx/>
                <a:latin typeface="Arial"/>
                <a:ea typeface="+mn-ea"/>
                <a:cs typeface="+mn-cs"/>
              </a:rPr>
              <a:t>KEY TOPICS:</a:t>
            </a:r>
          </a:p>
        </p:txBody>
      </p:sp>
      <p:sp>
        <p:nvSpPr>
          <p:cNvPr id="46" name="Rectangle 45">
            <a:extLst>
              <a:ext uri="{FF2B5EF4-FFF2-40B4-BE49-F238E27FC236}">
                <a16:creationId xmlns:a16="http://schemas.microsoft.com/office/drawing/2014/main" id="{0C56C108-ED37-43A6-9C32-C4CB98402316}"/>
              </a:ext>
            </a:extLst>
          </p:cNvPr>
          <p:cNvSpPr/>
          <p:nvPr/>
        </p:nvSpPr>
        <p:spPr>
          <a:xfrm>
            <a:off x="84561" y="3108693"/>
            <a:ext cx="3420000" cy="1569660"/>
          </a:xfrm>
          <a:prstGeom prst="rect">
            <a:avLst/>
          </a:prstGeom>
        </p:spPr>
        <p:txBody>
          <a:bodyPr wrap="square">
            <a:spAutoFit/>
          </a:bodyPr>
          <a:lstStyle/>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Understand the current challenges in asthma diagnosis and the consequence of over or under-diagnosis of asthma</a:t>
            </a:r>
          </a:p>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Review latest recommendations from key guidelines on asthma diagnosis</a:t>
            </a:r>
          </a:p>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Discuss practical tips in improving asthma diagnosis and asthma management</a:t>
            </a:r>
          </a:p>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82348"/>
              </a:solidFill>
              <a:effectLst/>
              <a:uLnTx/>
              <a:uFillTx/>
              <a:latin typeface="Arial"/>
              <a:ea typeface="+mn-ea"/>
              <a:cs typeface="+mn-cs"/>
            </a:endParaRPr>
          </a:p>
        </p:txBody>
      </p:sp>
      <p:pic>
        <p:nvPicPr>
          <p:cNvPr id="3" name="Picture 2">
            <a:extLst>
              <a:ext uri="{FF2B5EF4-FFF2-40B4-BE49-F238E27FC236}">
                <a16:creationId xmlns:a16="http://schemas.microsoft.com/office/drawing/2014/main" id="{4AA38EC3-E6BF-4944-BBC6-2AB8A0A9BEB8}"/>
              </a:ext>
            </a:extLst>
          </p:cNvPr>
          <p:cNvPicPr>
            <a:picLocks noChangeAspect="1"/>
          </p:cNvPicPr>
          <p:nvPr/>
        </p:nvPicPr>
        <p:blipFill rotWithShape="1">
          <a:blip r:embed="rId11"/>
          <a:srcRect l="5499" t="4682" b="14055"/>
          <a:stretch/>
        </p:blipFill>
        <p:spPr>
          <a:xfrm>
            <a:off x="3479928" y="4542112"/>
            <a:ext cx="1277511" cy="1459811"/>
          </a:xfrm>
          <a:prstGeom prst="rect">
            <a:avLst/>
          </a:prstGeom>
        </p:spPr>
      </p:pic>
      <p:sp>
        <p:nvSpPr>
          <p:cNvPr id="32" name="Rectangle 31">
            <a:extLst>
              <a:ext uri="{FF2B5EF4-FFF2-40B4-BE49-F238E27FC236}">
                <a16:creationId xmlns:a16="http://schemas.microsoft.com/office/drawing/2014/main" id="{A89F8099-C4F6-4AF6-8675-2BB49E31C208}"/>
              </a:ext>
            </a:extLst>
          </p:cNvPr>
          <p:cNvSpPr/>
          <p:nvPr/>
        </p:nvSpPr>
        <p:spPr>
          <a:xfrm>
            <a:off x="84561" y="2870739"/>
            <a:ext cx="3304891" cy="165899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a:solidFill>
                  <a:schemeClr val="tx1"/>
                </a:solidFill>
              </a:ln>
            </a:endParaRPr>
          </a:p>
        </p:txBody>
      </p:sp>
      <p:sp>
        <p:nvSpPr>
          <p:cNvPr id="48" name="TextBox 47">
            <a:extLst>
              <a:ext uri="{FF2B5EF4-FFF2-40B4-BE49-F238E27FC236}">
                <a16:creationId xmlns:a16="http://schemas.microsoft.com/office/drawing/2014/main" id="{F6D9184E-1B38-461F-A73C-799042383C52}"/>
              </a:ext>
            </a:extLst>
          </p:cNvPr>
          <p:cNvSpPr txBox="1"/>
          <p:nvPr/>
        </p:nvSpPr>
        <p:spPr>
          <a:xfrm>
            <a:off x="84561" y="4614985"/>
            <a:ext cx="3275421" cy="369332"/>
          </a:xfrm>
          <a:prstGeom prst="rect">
            <a:avLst/>
          </a:prstGeom>
          <a:noFill/>
        </p:spPr>
        <p:txBody>
          <a:bodyPr wrap="square">
            <a:spAutoFit/>
          </a:bodyPr>
          <a:lstStyle/>
          <a:p>
            <a:r>
              <a:rPr lang="en-GB" sz="900" b="1" dirty="0"/>
              <a:t>Please scan QR codes or key in links to register &amp; access webinar:</a:t>
            </a:r>
          </a:p>
        </p:txBody>
      </p:sp>
      <p:sp>
        <p:nvSpPr>
          <p:cNvPr id="50" name="TextBox 49">
            <a:extLst>
              <a:ext uri="{FF2B5EF4-FFF2-40B4-BE49-F238E27FC236}">
                <a16:creationId xmlns:a16="http://schemas.microsoft.com/office/drawing/2014/main" id="{90B9B363-909D-4E67-8FCE-C600A21FFF75}"/>
              </a:ext>
            </a:extLst>
          </p:cNvPr>
          <p:cNvSpPr txBox="1"/>
          <p:nvPr/>
        </p:nvSpPr>
        <p:spPr>
          <a:xfrm>
            <a:off x="3410958" y="6098697"/>
            <a:ext cx="3988436" cy="600164"/>
          </a:xfrm>
          <a:prstGeom prst="rect">
            <a:avLst/>
          </a:prstGeom>
          <a:noFill/>
        </p:spPr>
        <p:txBody>
          <a:bodyPr wrap="square">
            <a:spAutoFit/>
          </a:bodyPr>
          <a:lstStyle/>
          <a:p>
            <a:r>
              <a:rPr lang="en-US" sz="900" b="1" dirty="0">
                <a:latin typeface="+mj-lt"/>
              </a:rPr>
              <a:t>*Accreditation of CME points for this event is pending SMC approval.</a:t>
            </a:r>
          </a:p>
          <a:p>
            <a:r>
              <a:rPr lang="en-GB" sz="800" dirty="0">
                <a:latin typeface="+mj-lt"/>
              </a:rPr>
              <a:t>SMC will </a:t>
            </a:r>
            <a:r>
              <a:rPr lang="en-GB" sz="800" dirty="0" err="1">
                <a:latin typeface="+mj-lt"/>
              </a:rPr>
              <a:t>accreditate</a:t>
            </a:r>
            <a:r>
              <a:rPr lang="en-GB" sz="800" dirty="0">
                <a:latin typeface="+mj-lt"/>
              </a:rPr>
              <a:t> 1 CME/CPE point for a 1 hr webcast. </a:t>
            </a:r>
          </a:p>
          <a:p>
            <a:r>
              <a:rPr lang="en-GB" sz="800" dirty="0">
                <a:latin typeface="+mj-lt"/>
              </a:rPr>
              <a:t>SMC may require AstraZeneca to share the record of the duration of video view by each respective HCP.</a:t>
            </a:r>
          </a:p>
        </p:txBody>
      </p:sp>
      <p:sp>
        <p:nvSpPr>
          <p:cNvPr id="51" name="TextBox 50">
            <a:extLst>
              <a:ext uri="{FF2B5EF4-FFF2-40B4-BE49-F238E27FC236}">
                <a16:creationId xmlns:a16="http://schemas.microsoft.com/office/drawing/2014/main" id="{269F82F8-320E-4C54-B3EC-E7D8C8460C76}"/>
              </a:ext>
            </a:extLst>
          </p:cNvPr>
          <p:cNvSpPr txBox="1"/>
          <p:nvPr/>
        </p:nvSpPr>
        <p:spPr>
          <a:xfrm>
            <a:off x="2550399" y="6604084"/>
            <a:ext cx="4062548" cy="253916"/>
          </a:xfrm>
          <a:prstGeom prst="rect">
            <a:avLst/>
          </a:prstGeom>
          <a:noFill/>
        </p:spPr>
        <p:txBody>
          <a:bodyPr wrap="square">
            <a:spAutoFit/>
          </a:bodyPr>
          <a:lstStyle/>
          <a:p>
            <a:pPr algn="ctr"/>
            <a:r>
              <a:rPr lang="en-GB" sz="1050" b="1" dirty="0"/>
              <a:t>For Healthcare Professionals only</a:t>
            </a:r>
          </a:p>
        </p:txBody>
      </p:sp>
      <p:sp>
        <p:nvSpPr>
          <p:cNvPr id="52" name="Text Box 12">
            <a:extLst>
              <a:ext uri="{FF2B5EF4-FFF2-40B4-BE49-F238E27FC236}">
                <a16:creationId xmlns:a16="http://schemas.microsoft.com/office/drawing/2014/main" id="{429AD0E5-6349-41BC-958C-30A14E1E79F3}"/>
              </a:ext>
            </a:extLst>
          </p:cNvPr>
          <p:cNvSpPr txBox="1"/>
          <p:nvPr/>
        </p:nvSpPr>
        <p:spPr>
          <a:xfrm>
            <a:off x="8061807" y="6079985"/>
            <a:ext cx="1511935" cy="2387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800" b="1" dirty="0">
                <a:effectLst/>
                <a:latin typeface="Arial" panose="020B0604020202020204" pitchFamily="34" charset="0"/>
                <a:ea typeface="Calibri" panose="020F0502020204030204" pitchFamily="34" charset="0"/>
                <a:cs typeface="Times New Roman" panose="02020603050405020304" pitchFamily="18" charset="0"/>
              </a:rPr>
              <a:t>Under the endorsement of:</a:t>
            </a:r>
            <a:endParaRPr lang="en-SG"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8B1C05BC-F964-45AF-96D5-CF38F82DB3F5}"/>
              </a:ext>
            </a:extLst>
          </p:cNvPr>
          <p:cNvSpPr txBox="1"/>
          <p:nvPr/>
        </p:nvSpPr>
        <p:spPr>
          <a:xfrm rot="16200000">
            <a:off x="8578304" y="2253399"/>
            <a:ext cx="6961094" cy="215444"/>
          </a:xfrm>
          <a:prstGeom prst="rect">
            <a:avLst/>
          </a:prstGeom>
          <a:noFill/>
        </p:spPr>
        <p:txBody>
          <a:bodyPr wrap="square">
            <a:spAutoFit/>
          </a:bodyPr>
          <a:lstStyle/>
          <a:p>
            <a:r>
              <a:rPr lang="en-GB" sz="800" i="0">
                <a:solidFill>
                  <a:srgbClr val="080707"/>
                </a:solidFill>
                <a:effectLst/>
                <a:latin typeface="-apple-system"/>
              </a:rPr>
              <a:t>E-503549 151120222 </a:t>
            </a:r>
            <a:r>
              <a:rPr lang="en-GB" sz="800" i="0" dirty="0">
                <a:solidFill>
                  <a:srgbClr val="080707"/>
                </a:solidFill>
                <a:effectLst/>
                <a:latin typeface="-apple-system"/>
              </a:rPr>
              <a:t>RESPI SYM Global Webinar </a:t>
            </a:r>
            <a:r>
              <a:rPr lang="en-GB" sz="800" dirty="0">
                <a:solidFill>
                  <a:srgbClr val="080707"/>
                </a:solidFill>
                <a:latin typeface="-apple-system"/>
              </a:rPr>
              <a:t>Prof . Eric Bateman &amp; Prof. Gang Wang </a:t>
            </a:r>
          </a:p>
        </p:txBody>
      </p:sp>
      <p:pic>
        <p:nvPicPr>
          <p:cNvPr id="6" name="Picture 5" descr="Qr code&#10;&#10;Description automatically generated">
            <a:extLst>
              <a:ext uri="{FF2B5EF4-FFF2-40B4-BE49-F238E27FC236}">
                <a16:creationId xmlns:a16="http://schemas.microsoft.com/office/drawing/2014/main" id="{88F60709-0878-472A-9828-D4CA834DCDF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5441" y="4965102"/>
            <a:ext cx="1447622" cy="1447622"/>
          </a:xfrm>
          <a:prstGeom prst="rect">
            <a:avLst/>
          </a:prstGeom>
        </p:spPr>
      </p:pic>
      <p:sp>
        <p:nvSpPr>
          <p:cNvPr id="30" name="Rectangle 29">
            <a:extLst>
              <a:ext uri="{FF2B5EF4-FFF2-40B4-BE49-F238E27FC236}">
                <a16:creationId xmlns:a16="http://schemas.microsoft.com/office/drawing/2014/main" id="{CDC72F83-E855-40FE-8054-879E00053034}"/>
              </a:ext>
            </a:extLst>
          </p:cNvPr>
          <p:cNvSpPr/>
          <p:nvPr/>
        </p:nvSpPr>
        <p:spPr>
          <a:xfrm>
            <a:off x="168475" y="6100873"/>
            <a:ext cx="3121839" cy="646331"/>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3865">
                  <a:lumMod val="50000"/>
                  <a:lumOff val="50000"/>
                </a:srgbClr>
              </a:solidFill>
              <a:effectLst/>
              <a:uLnTx/>
              <a:uFillTx/>
              <a:latin typeface="Arial"/>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a:ea typeface="+mn-ea"/>
                <a:cs typeface="+mn-cs"/>
              </a:rPr>
              <a:t>https://webstreamlive.com/astrazeneca/global/session1/15112022/</a:t>
            </a:r>
            <a:endParaRPr lang="en-US" sz="1200" b="1" dirty="0">
              <a:solidFill>
                <a:srgbClr val="003865">
                  <a:lumMod val="50000"/>
                  <a:lumOff val="50000"/>
                </a:srgbClr>
              </a:solidFill>
              <a:latin typeface="Arial"/>
            </a:endParaRPr>
          </a:p>
        </p:txBody>
      </p:sp>
    </p:spTree>
    <p:extLst>
      <p:ext uri="{BB962C8B-B14F-4D97-AF65-F5344CB8AC3E}">
        <p14:creationId xmlns:p14="http://schemas.microsoft.com/office/powerpoint/2010/main" val="38271345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8_AZ General Master Slide Option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Internal Template 16x9.potx" id="{0B56F8BB-A2C7-4E3B-A004-24AD555799C5}" vid="{646961EE-FB83-4488-BE48-04B1873288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4980</TotalTime>
  <Words>410</Words>
  <Application>Microsoft Office PowerPoint</Application>
  <PresentationFormat>Widescreen</PresentationFormat>
  <Paragraphs>23</Paragraphs>
  <Slides>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-apple-system</vt:lpstr>
      <vt:lpstr>Arial</vt:lpstr>
      <vt:lpstr>Calibri</vt:lpstr>
      <vt:lpstr>8_AZ General Master Slide Options</vt:lpstr>
      <vt:lpstr>think-cell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Dao Quyen</dc:creator>
  <cp:lastModifiedBy>Chin, Tricia Shan Min</cp:lastModifiedBy>
  <cp:revision>62</cp:revision>
  <dcterms:created xsi:type="dcterms:W3CDTF">2021-05-05T13:24:47Z</dcterms:created>
  <dcterms:modified xsi:type="dcterms:W3CDTF">2022-11-03T00:46:48Z</dcterms:modified>
</cp:coreProperties>
</file>